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411" r:id="rId2"/>
    <p:sldId id="410" r:id="rId3"/>
    <p:sldId id="389" r:id="rId4"/>
    <p:sldId id="390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12" r:id="rId2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a Barreto" initials="MB" lastIdx="6" clrIdx="0">
    <p:extLst/>
  </p:cmAuthor>
  <p:cmAuthor id="2" name="Sofie Van Regenmortel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8" autoAdjust="0"/>
    <p:restoredTop sz="87500" autoAdjust="0"/>
  </p:normalViewPr>
  <p:slideViewPr>
    <p:cSldViewPr>
      <p:cViewPr varScale="1">
        <p:scale>
          <a:sx n="43" d="100"/>
          <a:sy n="43" d="100"/>
        </p:scale>
        <p:origin x="-2040" y="-104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00489-A63C-5443-AB79-99A4E6172340}" type="datetimeFigureOut">
              <a:rPr lang="nl-NL" smtClean="0"/>
              <a:t>22/05/15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5EEBD-0526-0543-9344-60445FD3F9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7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00677-40BF-4D2F-9D5E-98688E400C79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151FC-535E-4502-9494-6E6214AD0B4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504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151FC-535E-4502-9494-6E6214AD0B40}" type="slidenum">
              <a:rPr lang="nl-BE" smtClean="0"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591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151FC-535E-4502-9494-6E6214AD0B40}" type="slidenum">
              <a:rPr lang="nl-BE" smtClean="0"/>
              <a:t>22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591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nl-BE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95F7ED1-3B98-4CD4-A387-B9914A068E7F}" type="datetimeFigureOut">
              <a:rPr lang="nl-BE" smtClean="0"/>
              <a:t>22/05/15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F4E202C-F237-487C-9315-726CBBDA9106}" type="slidenum">
              <a:rPr lang="nl-BE" smtClean="0"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png"/><Relationship Id="rId6" Type="http://schemas.openxmlformats.org/officeDocument/2006/relationships/hyperlink" Target="http://www.wedo-partnership.eu/" TargetMode="External"/><Relationship Id="rId7" Type="http://schemas.openxmlformats.org/officeDocument/2006/relationships/hyperlink" Target="http://www.wedo-partnership.eu/wedo2" TargetMode="External"/><Relationship Id="rId8" Type="http://schemas.openxmlformats.org/officeDocument/2006/relationships/hyperlink" Target="http://www.age-platform.eu/age-projects/health-and-long-term-care/659-daphne" TargetMode="External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Stap 1 Visie – Activiteit 1 (Lange Versie)</a:t>
            </a:r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 err="1" smtClean="0">
                <a:solidFill>
                  <a:schemeClr val="bg1"/>
                </a:solidFill>
              </a:rPr>
              <a:t>Foto’s</a:t>
            </a:r>
            <a:r>
              <a:rPr lang="en-GB" sz="5400" dirty="0" smtClean="0">
                <a:solidFill>
                  <a:schemeClr val="bg1"/>
                </a:solidFill>
              </a:rPr>
              <a:t> </a:t>
            </a:r>
            <a:r>
              <a:rPr lang="en-GB" sz="5400" dirty="0" err="1" smtClean="0">
                <a:solidFill>
                  <a:schemeClr val="bg1"/>
                </a:solidFill>
              </a:rPr>
              <a:t>als</a:t>
            </a:r>
            <a:r>
              <a:rPr lang="en-GB" sz="5400" dirty="0" smtClean="0">
                <a:solidFill>
                  <a:schemeClr val="bg1"/>
                </a:solidFill>
              </a:rPr>
              <a:t> </a:t>
            </a:r>
            <a:r>
              <a:rPr lang="en-GB" sz="5400" dirty="0" err="1" smtClean="0">
                <a:solidFill>
                  <a:schemeClr val="bg1"/>
                </a:solidFill>
              </a:rPr>
              <a:t>symbolen</a:t>
            </a:r>
            <a:r>
              <a:rPr lang="en-GB" sz="5400" dirty="0" smtClean="0">
                <a:solidFill>
                  <a:schemeClr val="bg1"/>
                </a:solidFill>
              </a:rPr>
              <a:t> voor </a:t>
            </a:r>
            <a:r>
              <a:rPr lang="en-GB" sz="5400" dirty="0" err="1" smtClean="0">
                <a:solidFill>
                  <a:schemeClr val="bg1"/>
                </a:solidFill>
              </a:rPr>
              <a:t>kwaliteitsvolle</a:t>
            </a:r>
            <a:r>
              <a:rPr lang="en-GB" sz="5400" dirty="0" smtClean="0">
                <a:solidFill>
                  <a:schemeClr val="bg1"/>
                </a:solidFill>
              </a:rPr>
              <a:t> zorg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Afbeelding 3" descr="EUROPE_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65304"/>
            <a:ext cx="720000" cy="48047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61653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the support of the Lifelong Learning programme of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00229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6" y="177800"/>
            <a:ext cx="8655190" cy="640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cute_kids_cute_play-w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5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j02275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94" y="0"/>
            <a:ext cx="5604777" cy="68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j018266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b="8856"/>
          <a:stretch>
            <a:fillRect/>
          </a:stretch>
        </p:blipFill>
        <p:spPr>
          <a:xfrm>
            <a:off x="-36513" y="1020763"/>
            <a:ext cx="9180513" cy="5048250"/>
          </a:xfrm>
        </p:spPr>
      </p:pic>
    </p:spTree>
    <p:extLst>
      <p:ext uri="{BB962C8B-B14F-4D97-AF65-F5344CB8AC3E}">
        <p14:creationId xmlns:p14="http://schemas.microsoft.com/office/powerpoint/2010/main" val="2569972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Christmas-Living-Room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69031"/>
            <a:ext cx="6839999" cy="68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3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campfir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11480"/>
          <a:stretch/>
        </p:blipFill>
        <p:spPr>
          <a:xfrm>
            <a:off x="0" y="-3"/>
            <a:ext cx="9180000" cy="713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6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175281_612311432154059_26575756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0"/>
            <a:ext cx="748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trees2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2" b="8212"/>
          <a:stretch>
            <a:fillRect/>
          </a:stretch>
        </p:blipFill>
        <p:spPr>
          <a:xfrm>
            <a:off x="0" y="950913"/>
            <a:ext cx="9144000" cy="5029200"/>
          </a:xfrm>
        </p:spPr>
      </p:pic>
    </p:spTree>
    <p:extLst>
      <p:ext uri="{BB962C8B-B14F-4D97-AF65-F5344CB8AC3E}">
        <p14:creationId xmlns:p14="http://schemas.microsoft.com/office/powerpoint/2010/main" val="2336001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/>
          </p:cNvPicPr>
          <p:nvPr/>
        </p:nvPicPr>
        <p:blipFill rotWithShape="1">
          <a:blip r:embed="rId2"/>
          <a:srcRect b="2365"/>
          <a:stretch/>
        </p:blipFill>
        <p:spPr>
          <a:xfrm>
            <a:off x="-180000" y="0"/>
            <a:ext cx="9324000" cy="68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17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3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4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70140" cy="71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WEDO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20682" r="8404" b="22482"/>
          <a:stretch/>
        </p:blipFill>
        <p:spPr>
          <a:xfrm>
            <a:off x="4716016" y="2204864"/>
            <a:ext cx="2519998" cy="1071833"/>
          </a:xfrm>
          <a:prstGeom prst="rect">
            <a:avLst/>
          </a:prstGeom>
        </p:spPr>
      </p:pic>
      <p:pic>
        <p:nvPicPr>
          <p:cNvPr id="15" name="Afbeelding 14" descr="logeWED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132856"/>
            <a:ext cx="2520000" cy="1219152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75856" y="5373216"/>
            <a:ext cx="2736304" cy="12961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900" dirty="0" err="1"/>
              <a:t>Dit</a:t>
            </a:r>
            <a:r>
              <a:rPr lang="en-GB" sz="900" dirty="0"/>
              <a:t> project </a:t>
            </a:r>
            <a:r>
              <a:rPr lang="en-GB" sz="900" dirty="0" err="1"/>
              <a:t>werd</a:t>
            </a:r>
            <a:r>
              <a:rPr lang="en-GB" sz="900" dirty="0"/>
              <a:t> </a:t>
            </a:r>
            <a:r>
              <a:rPr lang="en-GB" sz="900" dirty="0" err="1"/>
              <a:t>gefinancierd</a:t>
            </a:r>
            <a:r>
              <a:rPr lang="en-GB" sz="900" dirty="0"/>
              <a:t> met de </a:t>
            </a:r>
            <a:r>
              <a:rPr lang="en-GB" sz="900" dirty="0" err="1"/>
              <a:t>steun</a:t>
            </a:r>
            <a:r>
              <a:rPr lang="en-GB" sz="900" dirty="0"/>
              <a:t> van de </a:t>
            </a:r>
            <a:r>
              <a:rPr lang="en-GB" sz="900" dirty="0" err="1"/>
              <a:t>Europese</a:t>
            </a:r>
            <a:r>
              <a:rPr lang="en-GB" sz="900" dirty="0"/>
              <a:t> </a:t>
            </a:r>
            <a:r>
              <a:rPr lang="en-GB" sz="900" dirty="0" err="1"/>
              <a:t>Commissie</a:t>
            </a:r>
            <a:r>
              <a:rPr lang="en-GB" sz="900" dirty="0"/>
              <a:t>. De </a:t>
            </a:r>
            <a:r>
              <a:rPr lang="en-GB" sz="900" dirty="0" err="1"/>
              <a:t>verantwoordelijkheid</a:t>
            </a:r>
            <a:r>
              <a:rPr lang="en-GB" sz="900" dirty="0"/>
              <a:t> voor </a:t>
            </a:r>
            <a:r>
              <a:rPr lang="en-GB" sz="900" dirty="0" err="1"/>
              <a:t>deze</a:t>
            </a:r>
            <a:r>
              <a:rPr lang="en-GB" sz="900" dirty="0"/>
              <a:t> </a:t>
            </a:r>
            <a:r>
              <a:rPr lang="en-GB" sz="900" dirty="0" err="1"/>
              <a:t>publicatie</a:t>
            </a:r>
            <a:r>
              <a:rPr lang="en-GB" sz="900" dirty="0"/>
              <a:t> </a:t>
            </a:r>
            <a:r>
              <a:rPr lang="en-GB" sz="900" dirty="0" err="1"/>
              <a:t>ligt</a:t>
            </a:r>
            <a:r>
              <a:rPr lang="en-GB" sz="900" dirty="0"/>
              <a:t> </a:t>
            </a:r>
            <a:r>
              <a:rPr lang="en-GB" sz="900" dirty="0" err="1"/>
              <a:t>uitsluitend</a:t>
            </a:r>
            <a:r>
              <a:rPr lang="en-GB" sz="900" dirty="0"/>
              <a:t> </a:t>
            </a:r>
            <a:r>
              <a:rPr lang="en-GB" sz="900" dirty="0" err="1"/>
              <a:t>bij</a:t>
            </a:r>
            <a:r>
              <a:rPr lang="en-GB" sz="900" dirty="0"/>
              <a:t> de auteur; de </a:t>
            </a:r>
            <a:r>
              <a:rPr lang="en-GB" sz="900" dirty="0" err="1"/>
              <a:t>Commissie</a:t>
            </a:r>
            <a:r>
              <a:rPr lang="en-GB" sz="900" dirty="0"/>
              <a:t> </a:t>
            </a:r>
            <a:r>
              <a:rPr lang="en-GB" sz="900" dirty="0" err="1"/>
              <a:t>kan</a:t>
            </a:r>
            <a:r>
              <a:rPr lang="en-GB" sz="900" dirty="0"/>
              <a:t> </a:t>
            </a:r>
            <a:r>
              <a:rPr lang="en-GB" sz="900" dirty="0" err="1"/>
              <a:t>niet</a:t>
            </a:r>
            <a:r>
              <a:rPr lang="en-GB" sz="900" dirty="0"/>
              <a:t> </a:t>
            </a:r>
            <a:r>
              <a:rPr lang="en-GB" sz="900" dirty="0" err="1"/>
              <a:t>aansprakelijk</a:t>
            </a:r>
            <a:r>
              <a:rPr lang="en-GB" sz="900" dirty="0"/>
              <a:t> </a:t>
            </a:r>
            <a:r>
              <a:rPr lang="en-GB" sz="900" dirty="0" err="1"/>
              <a:t>worden</a:t>
            </a:r>
            <a:r>
              <a:rPr lang="en-GB" sz="900" dirty="0"/>
              <a:t> </a:t>
            </a:r>
            <a:r>
              <a:rPr lang="en-GB" sz="900" dirty="0" err="1"/>
              <a:t>gesteld</a:t>
            </a:r>
            <a:r>
              <a:rPr lang="en-GB" sz="900" dirty="0"/>
              <a:t> voor het </a:t>
            </a:r>
            <a:r>
              <a:rPr lang="en-GB" sz="900" dirty="0" err="1"/>
              <a:t>gebruik</a:t>
            </a:r>
            <a:r>
              <a:rPr lang="en-GB" sz="900" dirty="0"/>
              <a:t> van de </a:t>
            </a:r>
            <a:r>
              <a:rPr lang="en-GB" sz="900" dirty="0" err="1"/>
              <a:t>informatie</a:t>
            </a:r>
            <a:r>
              <a:rPr lang="en-GB" sz="900" dirty="0"/>
              <a:t> die </a:t>
            </a:r>
            <a:r>
              <a:rPr lang="en-GB" sz="900" dirty="0" err="1"/>
              <a:t>erin</a:t>
            </a:r>
            <a:r>
              <a:rPr lang="en-GB" sz="900" dirty="0"/>
              <a:t> is </a:t>
            </a:r>
            <a:r>
              <a:rPr lang="en-GB" sz="900" dirty="0" err="1"/>
              <a:t>vervat</a:t>
            </a:r>
            <a:r>
              <a:rPr lang="en-GB" sz="900" dirty="0"/>
              <a:t>.</a:t>
            </a:r>
            <a:r>
              <a:rPr lang="en-US" sz="1100" dirty="0">
                <a:ea typeface="Calibri"/>
                <a:cs typeface="Times New Roman"/>
              </a:rPr>
              <a:t> </a:t>
            </a:r>
            <a:endParaRPr lang="en-GB" sz="1100" dirty="0">
              <a:ea typeface="Calibri"/>
              <a:cs typeface="Times New Roman"/>
            </a:endParaRPr>
          </a:p>
        </p:txBody>
      </p:sp>
      <p:pic>
        <p:nvPicPr>
          <p:cNvPr id="19" name="Afbeelding 18" descr="https://lh5.googleusercontent.com/6IcMykSvKrwYq2oJ1gYoWbygmMA1UibyKRRJ98mb5daDe70QqVyC-o-vjOKAAhBx8qlY7Z_RvcSBeqNoB6F1UQSF6ctXosAZrYLLnpc2_kk3Y3DiBBvr5nygAyNeb4A7fQM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229200"/>
            <a:ext cx="2519989" cy="119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323528" y="18448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6"/>
              </a:rPr>
              <a:t>www.wedo-partnership.eu/</a:t>
            </a:r>
            <a:endParaRPr lang="en-GB" dirty="0"/>
          </a:p>
        </p:txBody>
      </p:sp>
      <p:sp>
        <p:nvSpPr>
          <p:cNvPr id="3" name="Tekstvak 2"/>
          <p:cNvSpPr txBox="1"/>
          <p:nvPr/>
        </p:nvSpPr>
        <p:spPr>
          <a:xfrm>
            <a:off x="4573588" y="184482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7"/>
              </a:rPr>
              <a:t>http://www.wedo-partnership.eu/</a:t>
            </a:r>
            <a:r>
              <a:rPr lang="en-GB" dirty="0" smtClean="0">
                <a:hlinkClick r:id="rId7"/>
              </a:rPr>
              <a:t>wedo2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-8502" y="4161854"/>
            <a:ext cx="7941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EUSTaCEA</a:t>
            </a:r>
            <a:r>
              <a:rPr lang="en-GB" dirty="0" smtClean="0"/>
              <a:t> </a:t>
            </a:r>
            <a:r>
              <a:rPr lang="en-GB" smtClean="0"/>
              <a:t>project </a:t>
            </a:r>
            <a:r>
              <a:rPr lang="en-GB" smtClean="0"/>
              <a:t>en charter</a:t>
            </a:r>
            <a:r>
              <a:rPr lang="en-GB" dirty="0"/>
              <a:t>: </a:t>
            </a:r>
          </a:p>
          <a:p>
            <a:r>
              <a:rPr lang="en-GB" dirty="0">
                <a:hlinkClick r:id="rId8"/>
              </a:rPr>
              <a:t>http://www.age-platform.eu/age-projects/health-and-long-term-care/659-daphne</a:t>
            </a:r>
            <a:endParaRPr lang="nl-BE" dirty="0"/>
          </a:p>
          <a:p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363" y="18938875"/>
            <a:ext cx="6048375" cy="60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763" y="19091275"/>
            <a:ext cx="6048375" cy="60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163" y="19243675"/>
            <a:ext cx="6048375" cy="60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 descr="logo Eustacea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93727"/>
            <a:ext cx="1800000" cy="1803625"/>
          </a:xfrm>
          <a:prstGeom prst="rect">
            <a:avLst/>
          </a:prstGeom>
        </p:spPr>
      </p:pic>
      <p:pic>
        <p:nvPicPr>
          <p:cNvPr id="6" name="Afbeelding 5" descr="logo wedo charter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04864"/>
            <a:ext cx="1440000" cy="2029565"/>
          </a:xfrm>
          <a:prstGeom prst="rect">
            <a:avLst/>
          </a:prstGeom>
        </p:spPr>
      </p:pic>
      <p:pic>
        <p:nvPicPr>
          <p:cNvPr id="7" name="Afbeelding 6" descr="Schermafbeelding 2015-05-22 om 11.37.00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r="3371"/>
          <a:stretch/>
        </p:blipFill>
        <p:spPr>
          <a:xfrm>
            <a:off x="185662" y="116632"/>
            <a:ext cx="8706818" cy="17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7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28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76" y="267742"/>
            <a:ext cx="9288776" cy="60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6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0307"/>
            <a:ext cx="7954545" cy="58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4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2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0"/>
            <a:ext cx="5640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3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AF2394"/>
      </a:accent1>
      <a:accent2>
        <a:srgbClr val="AF2394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1968</TotalTime>
  <Words>114</Words>
  <Application>Microsoft Macintosh PowerPoint</Application>
  <PresentationFormat>Diavoorstelling (4:3)</PresentationFormat>
  <Paragraphs>10</Paragraphs>
  <Slides>22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Equity</vt:lpstr>
      <vt:lpstr>Foto’s als symbolen voor kwaliteitsvolle zorg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WeDO for the Wellbeing and Dignity of Older people</dc:title>
  <dc:creator>BAS</dc:creator>
  <cp:lastModifiedBy>Sofie Van Regenmortel</cp:lastModifiedBy>
  <cp:revision>206</cp:revision>
  <cp:lastPrinted>2014-10-27T08:27:40Z</cp:lastPrinted>
  <dcterms:created xsi:type="dcterms:W3CDTF">2012-03-13T09:02:49Z</dcterms:created>
  <dcterms:modified xsi:type="dcterms:W3CDTF">2015-05-22T09:43:48Z</dcterms:modified>
</cp:coreProperties>
</file>